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6" r:id="rId2"/>
    <p:sldId id="268" r:id="rId3"/>
    <p:sldId id="274" r:id="rId4"/>
    <p:sldId id="27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1"/>
    <a:srgbClr val="FF708D"/>
    <a:srgbClr val="0E254F"/>
    <a:srgbClr val="00427F"/>
    <a:srgbClr val="FC4885"/>
    <a:srgbClr val="B2225E"/>
    <a:srgbClr val="4180C1"/>
    <a:srgbClr val="004280"/>
    <a:srgbClr val="DE7F94"/>
    <a:srgbClr val="D44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4626"/>
  </p:normalViewPr>
  <p:slideViewPr>
    <p:cSldViewPr snapToGrid="0" snapToObjects="1">
      <p:cViewPr varScale="1">
        <p:scale>
          <a:sx n="107" d="100"/>
          <a:sy n="107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432F-3491-1C4E-AECE-9D4E29F2618C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5558-F793-3049-B1AB-881793277B5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5388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12BA5C-9673-8F42-99D2-46A8030FB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941511-073F-954E-8DFC-B61AB70E4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35420F-11BA-054C-A97F-A4565BA7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D2474-5A11-A042-AD3A-683FB621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C27E7A-F596-4147-BF7D-FB3298DB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8209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9D3A67-D187-9443-962A-141C2110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E3F0A8-0ACC-1945-9C3C-440C03A96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BEC390-B1F3-E842-A9DA-7FF54FE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7CA6F7-17E6-6E4E-9224-B2B87D3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471AB6-3977-F648-8714-E16D7343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210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C6D0793-F1CF-9B41-82C3-C76CAA536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6E92D7-4089-8644-9E98-903B8FBA1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A3BABF-7EB4-5A4F-9A2F-73FC8F0A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68F53E-8D4E-F640-BC9C-EEE742AA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EACA33-B613-5B4E-BE13-5771923C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423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87481-999E-644C-97C9-16B65702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D9151-07E5-4E46-AD39-940D0314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D19E0-91F1-2343-92C6-A0F87BFC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96A959-EB33-F74B-8237-A2809ECD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D25602-E75A-ED4E-97BD-8AA3D1B8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2811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941138-FE13-D24F-B15F-2F66EDC7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27B458-4D6A-7C4A-B3B1-044024D6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53387F-DE78-9845-A3D3-33765B35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51DB28-689C-6845-94E5-8FA1FD86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F51260-D5A2-A244-87F1-A46DBC0C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0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350E57-765B-B543-B588-CDE60B70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8B0AF7-FAAD-AA47-B679-4FA3729E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7890B0-B25F-9944-B525-B122BE5EC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4C7842-F082-0F4E-A087-3D9FEB8E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1A451A-C39A-F441-8115-96C13D4E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54FE0-6C5B-8541-914D-79E98F4A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99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FF8E3-EB2B-7B41-8F15-11FECEAC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D061D5-587E-0E4F-8185-A4A73074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691F1B-AF07-8C4D-B3B3-DCE75D51A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46EF1-7BDD-7940-A7F8-9C133A468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3B3D32-84A6-AD4D-BC5F-D85E937AC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F02C821-220A-1046-A460-5CE38BB9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8F7200-803B-FA41-BE10-21F5A9B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D8E79B3-D7E5-B34A-8C30-A2DA480C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981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F8F312-D6D0-E546-91C3-6786900C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80DA518-9C83-DD4B-9C5F-410C85DC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E4C668A-F2E9-F54C-A33B-2E13501C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B52AA35-7CE4-5042-BB01-3EA5F9C8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044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F42C09-2E43-6C4D-8FEC-817F6256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7D6A8CF-4017-8547-81F2-4D50DC5A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405668-4508-3B47-8C82-CE11FD15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616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5E9B3D-AEDA-EC47-A864-113B6F8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FA1A24-1A00-344A-98DC-D9B32D9F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24E37F-5749-1C4C-9D50-B9EE894A8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CEF2AE-D026-9244-9CE4-4A799D7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49A9FC-741B-ED4D-84BE-B500B41E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C35F78-EBE9-AB47-9676-0D651220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6790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A4B8E4-F318-1142-BAE2-685925D6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27A9006-90C4-D841-B104-EABB74C2B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2E5740-C7DE-C04E-B8B9-C86DA8FB6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7DFBD1-CCF5-7342-9C3B-11AF66C5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7553B1-D8EA-594A-B00E-104756BB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24AC6D-E399-4841-99DC-E54922D6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13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B0D7A02-6DD7-ED48-9CFA-C98F5430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F8119F-3D6C-8A4C-90FF-B7A094B7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B20868-70A0-8140-9619-49528AB0F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2D60-E3DD-3E4A-AA9E-A1504CB4CF54}" type="datetimeFigureOut">
              <a:rPr kumimoji="1" lang="ko-KR" altLang="en-US" smtClean="0"/>
              <a:t>2026-04-16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2DBBB4-6A42-894A-9B89-99356B620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BC87CA-B7D4-714C-A331-6F2F9971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012-C900-5247-8EEE-F2FCE02CEC4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48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406067C-41D0-48F1-0E31-8D303E78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4A2D0FC-FD87-B367-10F5-14EAFAC8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AC9A077-6A9F-88CE-1C29-E5B0B88ED012}"/>
              </a:ext>
            </a:extLst>
          </p:cNvPr>
          <p:cNvSpPr>
            <a:spLocks noGrp="1"/>
          </p:cNvSpPr>
          <p:nvPr/>
        </p:nvSpPr>
        <p:spPr>
          <a:xfrm>
            <a:off x="2209800" y="1901687"/>
            <a:ext cx="7772400" cy="884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dirty="0"/>
              <a:t>Title</a:t>
            </a:r>
            <a:endParaRPr kumimoji="1"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245E8DC0-728B-83E9-69BD-454C730F9FE4}"/>
              </a:ext>
            </a:extLst>
          </p:cNvPr>
          <p:cNvSpPr>
            <a:spLocks noGrp="1"/>
          </p:cNvSpPr>
          <p:nvPr/>
        </p:nvSpPr>
        <p:spPr>
          <a:xfrm>
            <a:off x="2667000" y="3322379"/>
            <a:ext cx="6858000" cy="150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dirty="0"/>
              <a:t>Speaker</a:t>
            </a:r>
          </a:p>
          <a:p>
            <a:r>
              <a:rPr lang="en-US" altLang="ko-KR" dirty="0">
                <a:cs typeface="굴림" panose="020B0600000101010101" pitchFamily="50" charset="-127"/>
              </a:rPr>
              <a:t>Affiliation</a:t>
            </a:r>
            <a:endParaRPr lang="ko-KR" altLang="ko-KR" dirty="0"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943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FE3CC-F13D-D1E7-80C5-9C319880C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5C9A9E0-3F7C-9B3C-7485-F4360F92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C1AB3-693C-F5A2-EDC3-E98B128E0488}"/>
              </a:ext>
            </a:extLst>
          </p:cNvPr>
          <p:cNvSpPr txBox="1"/>
          <p:nvPr/>
        </p:nvSpPr>
        <p:spPr>
          <a:xfrm>
            <a:off x="245087" y="160155"/>
            <a:ext cx="5218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/>
              <a:t>Conflict of interest disclosure</a:t>
            </a:r>
            <a:endParaRPr lang="en-US" altLang="ko-KR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0B3B4-3EF0-8FD2-DDF3-D50E10C4ACD6}"/>
              </a:ext>
            </a:extLst>
          </p:cNvPr>
          <p:cNvSpPr txBox="1"/>
          <p:nvPr/>
        </p:nvSpPr>
        <p:spPr>
          <a:xfrm>
            <a:off x="5158885" y="2921169"/>
            <a:ext cx="1874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0" dirty="0">
                <a:solidFill>
                  <a:schemeClr val="bg1">
                    <a:lumMod val="50000"/>
                  </a:schemeClr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80479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8ACD713-40D7-762C-DFD4-129CB87E8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EBB6629-13E1-E5EF-9721-2A98C7F3F4EC}"/>
              </a:ext>
            </a:extLst>
          </p:cNvPr>
          <p:cNvSpPr txBox="1"/>
          <p:nvPr/>
        </p:nvSpPr>
        <p:spPr>
          <a:xfrm>
            <a:off x="4078364" y="3105835"/>
            <a:ext cx="4035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Font</a:t>
            </a:r>
            <a:r>
              <a:rPr lang="en-US" altLang="ko-KR" dirty="0"/>
              <a:t>: Arial, Calibri, etc. (Basic Fonts Only)</a:t>
            </a:r>
          </a:p>
          <a:p>
            <a:r>
              <a:rPr lang="en-US" altLang="ko-KR" b="1" dirty="0"/>
              <a:t>Font Size</a:t>
            </a:r>
            <a:r>
              <a:rPr lang="en-US" altLang="ko-KR" dirty="0"/>
              <a:t>: Minimum 18 point</a:t>
            </a:r>
            <a:r>
              <a:rPr lang="ko-KR" altLang="en-US" dirty="0"/>
              <a:t> </a:t>
            </a:r>
            <a:r>
              <a:rPr lang="en-US" altLang="ko-KR" dirty="0"/>
              <a:t>~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748D4-4CCF-7D6A-0262-055B15AFF902}"/>
              </a:ext>
            </a:extLst>
          </p:cNvPr>
          <p:cNvSpPr txBox="1"/>
          <p:nvPr/>
        </p:nvSpPr>
        <p:spPr>
          <a:xfrm>
            <a:off x="200024" y="245880"/>
            <a:ext cx="611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Lecture subtitle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90318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30</Words>
  <Application>Microsoft Office PowerPoint</Application>
  <PresentationFormat>와이드스크린</PresentationFormat>
  <Paragraphs>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user</cp:lastModifiedBy>
  <cp:revision>26</cp:revision>
  <dcterms:created xsi:type="dcterms:W3CDTF">2024-02-27T05:53:42Z</dcterms:created>
  <dcterms:modified xsi:type="dcterms:W3CDTF">2026-04-16T03:02:58Z</dcterms:modified>
</cp:coreProperties>
</file>